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CF19C-1A3D-46CF-86DF-2E667C882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177D86-D55C-4A73-93BF-4BFE15F6E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A1E5F6-998A-4E53-B9D3-FCDCD79F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C690FC-D52C-421A-9D1D-7C164B24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FF900F-5CEE-414B-AA48-23F15F68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335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2707C-D069-44BB-A525-70EFEAAE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043350-9991-4787-9640-814D9150A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67EC91-C8EF-40E1-910F-4FB1514C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D04E71-6AFF-4986-817E-442806B7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B45539-4A1A-4CEF-BE36-5514F985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928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7E902F-6FF0-4344-B6FA-774C83AF9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CFDC1A-86F1-40D7-8990-A9C0AEADE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7DB95F-F4AA-4CAC-893A-81A2E0A29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863363-E563-472A-9C7C-5F23ABEC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B71DDD-F177-4012-8841-C6630336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650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2C6C1-9DBA-4D40-8472-8A37C746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CD0FD-066C-4DE2-8386-A3EE074E2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40CD01-EED5-4E40-B1DE-BACB4664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8F22FB-AE67-4FA1-B6B7-3401B34A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90B157-2D89-410E-B733-239CB54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971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85D19-6061-45BF-A8B6-DD6ED0C2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E3719E-A506-4B02-AF5A-7A09B7CF9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C8D821-3B58-4D5E-ADB6-89E6DE62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0E556-FDBA-4B55-9FF5-56DF3F78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B3799A-863C-408F-B4B3-0783B79A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40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B68B7-CEA9-44DD-9376-B03C5DAC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5AAE07-CD32-4AEE-A8A3-E8298DC8F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AEE9B7-6DD8-4EEE-8D5F-9308070EB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7B255C-DE5D-4CE3-8F1D-DDE989B9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465B64-4D67-4C12-AB46-C31B0EB2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393EA1-C7A9-41A6-B43F-2B3E068B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880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6EF25-A3E7-4789-8170-D3146030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F53DCF-969D-441A-A6EB-7F8B15D9E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EFEAC7-F6C2-49B2-85E4-FFD925E09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45D9D98-97B8-4E79-B4C5-F821EA7B2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1C3DB1C-9EC2-4247-854B-EB1112C7F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0EBD0B3-041F-4F40-8447-10E3312B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A846BF-9E11-4BF3-A894-2F218A9E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ECB9286-6303-4AEA-A645-FB1E443B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664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99777-1336-4D4A-B195-12A7F234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64E88C8-F540-464E-8ED8-FC0CAA30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C9A586-D5A4-45DB-89CF-51134BD85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A4C464D-8F5A-400A-8AB3-5180227C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7904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441F73-03CD-48E4-B27C-6149DF3D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CDCD3B-8455-4022-A8FF-8E5F2C29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EB389E-2496-4B22-9682-5B274FA5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722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542E3-779A-47C6-B3D9-33F4772E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F2390-ED30-4C6F-9801-37E77067A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A1D1E9-A6C7-46B7-B0FC-34E70D0A8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2C00E1-CD49-41DF-A916-E6B11F08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23D7F3-D0E1-4989-8848-B74534A7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D5372E-9EC0-46AB-BDFB-AFF896C9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757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00B7B-7090-46A8-A314-4E0FB479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C4A7DB-A738-4061-9055-1C37C577A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ED9510-E212-4A96-BAEF-429AB8EEE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E543DD-4A73-4570-9231-AD821D8AA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44D98B-630D-415E-946C-E73927FB2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801D12-7D08-4384-873A-E02C48BB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103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EA9493D-8430-4857-A60A-519E9827D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30B83B-6DAB-4ADF-9EEE-8E01CAC01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CC7D02-A4A6-4C19-ADCF-CF43D2F70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71B7E-3C82-4851-B58F-9AE9BAB44D06}" type="datetimeFigureOut">
              <a:rPr lang="es-MX" smtClean="0"/>
              <a:t>05/08/2021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FBE1A3-1C83-44A5-A8B9-9A1C0E306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D5452A-AA2B-4F3E-8269-4936E37BD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31BB4-AD00-435B-90D6-BBB101EF0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452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4DF16-9C4B-42C8-8B57-E5FC26B4A8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D317CC-0D1F-41A9-9B9A-627751D4D4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27DE592-50E0-409F-BBFE-5AA13022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95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C93C2-BE7B-47E9-97C9-9994EE05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F87EA1-74C5-473F-BBA4-D972763F2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AF131FE-3806-49B4-BCBE-7802246D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1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FBD98-855F-432B-A8DD-EDD2318D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43F3D4-E89A-49EA-A18D-3E935CEF3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F26257D-FBFC-4AFE-9F38-4A1DDDF8D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E355A-18D4-468E-96F8-FE232541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E7F176-8A0F-4980-8336-F08DE49BD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6F23444-8787-4344-96AD-BD896175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63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69A00-C539-40BB-AFED-A9B6BA52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052FA7-6C2F-43A9-9A4D-C64532C3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F03BFB3-D1B6-4209-8A5C-7AC0A029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36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423DB-CC8C-40B6-AEE6-BF6327E4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26BF95-32EC-4BBC-8BA9-7F349B7CC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70B6A48-A53F-49E9-BF28-D1E6F41A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7E945-A108-4131-B04B-8ABA2EC8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6F8B5-96EA-4E61-8FD8-7B170361E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EAC7A44-0A08-4BCF-AF83-D8679382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64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E283F-9D03-4E06-A02B-06BB5A03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A0507A-164E-4725-9E16-4CF21087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017579C-FA5C-48FC-B628-0BB77A51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04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6A93-4436-4B82-804A-E0F5AA6C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7497E-A740-4757-9B00-25A0B3366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E2D4D45-645C-4A71-857C-60CA286A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37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2413B-C288-4003-AEC2-021CC007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4B6CBD-4344-49AF-B587-6FA3DBD22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441C90-35D4-43CA-95A0-DF1E6EF7C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3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9121B-1710-47B4-A831-48C5EA7D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EFC9AE-6182-4DCC-866C-F31EACC53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343B63F-6C35-4C63-A6A0-2C9C5BC4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2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25201-73D8-4E9E-8339-AE925208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EC6092-4AB0-4E04-AD8C-C4FB4B8E5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39B7492-5778-4910-83BD-046E6CEAA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0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1F61-2FA1-445A-9114-D7D35EF0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82BA18-D6A3-4C6F-86EC-FB208F7F6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9955825-4E8B-42E9-9D58-D7EB6090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5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C7DDF-97EF-46AD-99E0-3E9EC3FE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11E658-B27E-45C2-B31B-EB180A16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4AB7B21-0F90-4B73-8AF3-3DE1FC791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12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E2173-0642-431D-A0BB-511C9DF2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12CAD3-4440-4276-8B8A-A605D622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D709C568-6FF0-471C-B89E-C98C5393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9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7AE21-BC36-4A1C-9568-1AFFB6F4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EF7A47-1C31-490E-8962-B0A183A5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4388D16-3024-4327-80E7-7EF4E293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91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C3E81-8D58-497C-9353-CAEA5993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F89E8F-3321-4A18-BDC1-915CB70C5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89647367-EDC7-4F60-A283-3E8ACBAF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39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4F32D-062B-4F43-902D-955CF6CE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1C4F16-A236-4216-9731-5F859585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B81149F-471E-4666-A110-2B89198C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9129293-D487-444E-8320-448FD86F2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 t="32879" r="39126" b="32557"/>
          <a:stretch/>
        </p:blipFill>
        <p:spPr>
          <a:xfrm>
            <a:off x="337352" y="1429305"/>
            <a:ext cx="3213716" cy="23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5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E7E18-DE4B-4BCA-ADA2-9ACE55D4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E0D491-0149-47EB-9B78-69FE6617C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B24689-9B77-4347-8863-6C23A74C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1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3D48F-6573-4ABA-BC98-D8B79656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C7E2DF-A084-49A4-9A3E-A9ABB4513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A8B2F83-62D4-463B-8471-060EC97D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96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26BC8-5361-4C7A-AD9D-B65C30CB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62A6A-D459-4F06-9450-9A10A1FE4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199EE80-A899-44CE-B780-4BAB1DC5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7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E6B8B-3B38-4156-90CE-9A3ACB72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77C0F-2885-4A7A-97F9-6BF964DDF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751924D-2D23-47DA-ACD7-997DE9C6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D633B-366C-4863-A214-5B9C4EC9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E29A43-EE43-4A2C-AC1F-0B5C9C75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E95DB2B-5AD5-4948-BF57-8CFBE4B5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16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CE6D7-BD3C-41A7-AFED-1C420361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B9E310-138C-410A-8E22-3A55D8E47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6ACE46C-E9D0-4034-84F6-87B55416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43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E29F1-6B00-4E81-9D8C-ED87F09C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D4621B-E967-4550-9AD3-3A11FC52E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89ECFD5-2246-4DA2-83E6-5D2EF439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69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40265-A562-4268-A80E-D0F889BD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AE9559-C3A1-4DC6-A642-93CC0E900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954DE38-56E2-4817-8E2D-430CE0F8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4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A1922-B061-4B20-9D53-6A1203A4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0F4B28-89A1-4D45-879A-97FA3B343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0F1F0CF-7213-4603-86D0-54356A89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CC393-A0FA-40AA-B40E-574D9B7D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EC7E24-8234-4E5F-9063-5CD559B8E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0569E03-B1EE-4AAB-915A-3D76039A0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85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FA26B-4ECA-4E1B-8D91-FC6FB93A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E3DB15-146E-472E-89B6-38169C5FF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BB4029D1-7139-44FF-9AB5-37603624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3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718F7-C5B3-49B7-A28F-1B45849F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4EB11A-891D-4615-BF34-493776751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86B85EC-B38D-4AA8-91FF-1F27A24F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2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06C5D-DB1D-4593-9FD1-A38AC307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1FB1B-8935-482B-9868-74780166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3F4BFF5-CCF1-41DB-8D86-A358D464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56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25D69-22C6-422D-969E-9D365F3B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07EF9A-92E7-4F2E-B772-00446597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F85EC92-62AB-4B80-AE61-301B4072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0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75043-DD19-470C-A7EC-45597A9F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1AFFBC-BCE8-4A37-AB48-B66E103A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786C40B-37D7-46CF-A3C8-C7860E82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4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2E40C-8E91-4A96-BC9C-39360628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63E0CD-9E5B-4F4D-928B-1E594F997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24DF1CC-4186-4CD1-BEC2-27E9F1E9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9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68193-90FE-46FE-8516-D238F55E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BFABFC-A0DF-4716-B75C-B87CDB0CE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4FA6A6C-C79C-4D77-8EBD-7D1D3DCE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72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CB164-65EE-4424-AFBF-E9A7E216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18BE44-B392-483F-B131-41705C3B0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06EDCBA-923F-4F9D-983D-FFD5F440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07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2F04E-B19E-4F9B-8B01-84463716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0D7ED1-9058-4397-ABC3-FC99604A0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FF8E25D-36FC-4748-97B0-C66F2879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95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90156-5CD2-496D-A258-A22EA47E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B5E97E-DF88-4FAE-93E4-BE5F9C3FE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1578FC0-8D41-4D82-8EFD-389F1342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0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1ED9A-DA2C-4B7D-A6A7-0468692D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121C8B-70E4-4C6A-AFED-8107B8570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99912DA-2B53-4F54-9EED-09507A3C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68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15704-FCD0-4BB3-8142-73C584B5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https://css-tricks.com/snippets/css/a-guide-to-flexbox/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2A87AF-219E-4035-9C8D-8A61C665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https://flexboxfroggy.com/#es</a:t>
            </a:r>
          </a:p>
        </p:txBody>
      </p:sp>
    </p:spTree>
    <p:extLst>
      <p:ext uri="{BB962C8B-B14F-4D97-AF65-F5344CB8AC3E}">
        <p14:creationId xmlns:p14="http://schemas.microsoft.com/office/powerpoint/2010/main" val="1994260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CECF0-FBAE-4CA4-B386-3EF5DC3C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551E88-0938-4C27-A303-7C5CAC7E6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91B8303-372E-472D-9CFA-0F5E5C94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3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7BB6D-7C4B-4351-BD10-955D9DF8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52B6DD-A741-4CCE-90F4-3CB0035A0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BA4F069-6065-4A83-80EA-AFD2448F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9B5F0-D986-4BBD-95D0-78ACC514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0D3E19-84C4-41C4-AFF5-D7FF3E9D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860592B-0788-42ED-8E80-5C3F072A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40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5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9E466-8065-4C63-AA6B-4853DEBB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35854"/>
          </a:xfrm>
        </p:spPr>
        <p:txBody>
          <a:bodyPr/>
          <a:lstStyle/>
          <a:p>
            <a:r>
              <a:rPr lang="es-419" dirty="0" err="1"/>
              <a:t>Main</a:t>
            </a:r>
            <a:r>
              <a:rPr lang="es-419" dirty="0"/>
              <a:t> </a:t>
            </a:r>
            <a:br>
              <a:rPr lang="es-419" dirty="0"/>
            </a:br>
            <a:r>
              <a:rPr lang="es-419" dirty="0"/>
              <a:t>normalmente es </a:t>
            </a:r>
            <a:r>
              <a:rPr lang="es-419" dirty="0" err="1"/>
              <a:t>izq</a:t>
            </a:r>
            <a:r>
              <a:rPr lang="es-419" dirty="0"/>
              <a:t> a derecha</a:t>
            </a:r>
            <a:br>
              <a:rPr lang="es-419" dirty="0"/>
            </a:br>
            <a:r>
              <a:rPr lang="es-419" dirty="0"/>
              <a:t>arriba a abajo </a:t>
            </a:r>
            <a:br>
              <a:rPr lang="es-419" dirty="0"/>
            </a:br>
            <a:br>
              <a:rPr lang="es-419" dirty="0"/>
            </a:br>
            <a:r>
              <a:rPr lang="es-419" dirty="0"/>
              <a:t>Cuando lo </a:t>
            </a:r>
            <a:r>
              <a:rPr lang="es-419" dirty="0" err="1"/>
              <a:t>poes</a:t>
            </a:r>
            <a:r>
              <a:rPr lang="es-419" dirty="0"/>
              <a:t> </a:t>
            </a:r>
            <a:r>
              <a:rPr lang="es-419" dirty="0" err="1"/>
              <a:t>alrevés</a:t>
            </a:r>
            <a:r>
              <a:rPr lang="es-419" dirty="0"/>
              <a:t> solo se cambia </a:t>
            </a:r>
            <a:r>
              <a:rPr lang="es-419" dirty="0" err="1"/>
              <a:t>main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676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2F7F6-7896-4AB5-98B6-DD81921A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61B215-6746-452B-B4F0-F645024D8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2125F54-39E3-4A73-AE82-A6EDF8D9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9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9A791-D412-4550-B17A-DF63718F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88525-C9DC-4497-AC19-642C762C9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335856A-5B5A-4885-B647-40EED8739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572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40</Words>
  <Application>Microsoft Office PowerPoint</Application>
  <PresentationFormat>Panorámica</PresentationFormat>
  <Paragraphs>3</Paragraphs>
  <Slides>46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Main  normalmente es izq a derecha arriba a abajo   Cuando lo poes alrevés solo se cambia main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https://css-tricks.com/snippets/css/a-guide-to-flexbox/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2021-08-05T21:07:34Z</dcterms:created>
  <dcterms:modified xsi:type="dcterms:W3CDTF">2021-08-06T05:49:13Z</dcterms:modified>
</cp:coreProperties>
</file>